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Lst>
  <p:sldSz cx="6858000" cy="9144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2C8D66-31F3-4327-A442-D034D946760E}" v="1" dt="2023-10-10T08:09:18.5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590" autoAdjust="0"/>
    <p:restoredTop sz="94660"/>
  </p:normalViewPr>
  <p:slideViewPr>
    <p:cSldViewPr snapToGrid="0">
      <p:cViewPr>
        <p:scale>
          <a:sx n="66" d="100"/>
          <a:sy n="66" d="100"/>
        </p:scale>
        <p:origin x="3946" y="8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10"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2E17E49-4259-4A5A-885F-5CD4A605BF0F}"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28920354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17E49-4259-4A5A-885F-5CD4A605BF0F}"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3628876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17E49-4259-4A5A-885F-5CD4A605BF0F}"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3998488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E17E49-4259-4A5A-885F-5CD4A605BF0F}"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3691159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E17E49-4259-4A5A-885F-5CD4A605BF0F}" type="datetimeFigureOut">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1223817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2E17E49-4259-4A5A-885F-5CD4A605BF0F}" type="datetimeFigureOut">
              <a:rPr lang="en-US" smtClean="0"/>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1808690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E17E49-4259-4A5A-885F-5CD4A605BF0F}" type="datetimeFigureOut">
              <a:rPr lang="en-US" smtClean="0"/>
              <a:t>10/9/2023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52266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E17E49-4259-4A5A-885F-5CD4A605BF0F}" type="datetimeFigureOut">
              <a:rPr lang="en-US" smtClean="0"/>
              <a:t>10/9/2023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3843492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E17E49-4259-4A5A-885F-5CD4A605BF0F}" type="datetimeFigureOut">
              <a:rPr lang="en-US" smtClean="0"/>
              <a:t>10/9/2023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2086428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2E17E49-4259-4A5A-885F-5CD4A605BF0F}" type="datetimeFigureOut">
              <a:rPr lang="en-US" smtClean="0"/>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41675538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2E17E49-4259-4A5A-885F-5CD4A605BF0F}" type="datetimeFigureOut">
              <a:rPr lang="en-US" smtClean="0"/>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F3FA-28E1-4D2A-BB4B-825FAFF7D17E}" type="slidenum">
              <a:rPr lang="en-US" smtClean="0"/>
              <a:t>‹#›</a:t>
            </a:fld>
            <a:endParaRPr lang="en-US"/>
          </a:p>
        </p:txBody>
      </p:sp>
    </p:spTree>
    <p:extLst>
      <p:ext uri="{BB962C8B-B14F-4D97-AF65-F5344CB8AC3E}">
        <p14:creationId xmlns:p14="http://schemas.microsoft.com/office/powerpoint/2010/main" val="26696565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92E17E49-4259-4A5A-885F-5CD4A605BF0F}" type="datetimeFigureOut">
              <a:rPr lang="en-US" smtClean="0"/>
              <a:t>10/9/2023</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CDF2F3FA-28E1-4D2A-BB4B-825FAFF7D17E}" type="slidenum">
              <a:rPr lang="en-US" smtClean="0"/>
              <a:t>‹#›</a:t>
            </a:fld>
            <a:endParaRPr lang="en-US"/>
          </a:p>
        </p:txBody>
      </p:sp>
    </p:spTree>
    <p:extLst>
      <p:ext uri="{BB962C8B-B14F-4D97-AF65-F5344CB8AC3E}">
        <p14:creationId xmlns:p14="http://schemas.microsoft.com/office/powerpoint/2010/main" val="362066854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DE35D66-25D7-82D7-6DC4-74E71CCF2D44}"/>
              </a:ext>
            </a:extLst>
          </p:cNvPr>
          <p:cNvSpPr txBox="1"/>
          <p:nvPr/>
        </p:nvSpPr>
        <p:spPr>
          <a:xfrm>
            <a:off x="66502" y="0"/>
            <a:ext cx="6658494" cy="6463308"/>
          </a:xfrm>
          <a:prstGeom prst="rect">
            <a:avLst/>
          </a:prstGeom>
          <a:noFill/>
        </p:spPr>
        <p:txBody>
          <a:bodyPr wrap="square" rtlCol="0">
            <a:spAutoFit/>
          </a:bodyPr>
          <a:lstStyle/>
          <a:p>
            <a:r>
              <a:rPr lang="en-US" dirty="0"/>
              <a:t>I created a folder named csc138 with 3 files in it. My webserver, the client and the index.html file.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All my tests are done on a windows 10 computer and I run my python files using the command line. For example python webserver.py</a:t>
            </a:r>
          </a:p>
        </p:txBody>
      </p:sp>
      <p:pic>
        <p:nvPicPr>
          <p:cNvPr id="6" name="Picture 5">
            <a:extLst>
              <a:ext uri="{FF2B5EF4-FFF2-40B4-BE49-F238E27FC236}">
                <a16:creationId xmlns:a16="http://schemas.microsoft.com/office/drawing/2014/main" id="{6C79EA9A-23E9-CA2D-DFDD-8CD0F0629813}"/>
              </a:ext>
            </a:extLst>
          </p:cNvPr>
          <p:cNvPicPr>
            <a:picLocks noChangeAspect="1"/>
          </p:cNvPicPr>
          <p:nvPr/>
        </p:nvPicPr>
        <p:blipFill rotWithShape="1">
          <a:blip r:embed="rId2"/>
          <a:srcRect l="30451" t="-1" r="54303" b="44823"/>
          <a:stretch/>
        </p:blipFill>
        <p:spPr>
          <a:xfrm>
            <a:off x="133004" y="646331"/>
            <a:ext cx="6591992" cy="4879770"/>
          </a:xfrm>
          <a:prstGeom prst="rect">
            <a:avLst/>
          </a:prstGeom>
        </p:spPr>
      </p:pic>
      <p:pic>
        <p:nvPicPr>
          <p:cNvPr id="8" name="Picture 7">
            <a:extLst>
              <a:ext uri="{FF2B5EF4-FFF2-40B4-BE49-F238E27FC236}">
                <a16:creationId xmlns:a16="http://schemas.microsoft.com/office/drawing/2014/main" id="{745BF248-26EF-B079-545E-AD329FF4FF03}"/>
              </a:ext>
            </a:extLst>
          </p:cNvPr>
          <p:cNvPicPr>
            <a:picLocks noChangeAspect="1"/>
          </p:cNvPicPr>
          <p:nvPr/>
        </p:nvPicPr>
        <p:blipFill rotWithShape="1">
          <a:blip r:embed="rId3"/>
          <a:srcRect l="32887" t="20240" r="51693" b="50000"/>
          <a:stretch/>
        </p:blipFill>
        <p:spPr>
          <a:xfrm>
            <a:off x="133005" y="6400800"/>
            <a:ext cx="6450676" cy="2546584"/>
          </a:xfrm>
          <a:prstGeom prst="rect">
            <a:avLst/>
          </a:prstGeom>
        </p:spPr>
      </p:pic>
    </p:spTree>
    <p:extLst>
      <p:ext uri="{BB962C8B-B14F-4D97-AF65-F5344CB8AC3E}">
        <p14:creationId xmlns:p14="http://schemas.microsoft.com/office/powerpoint/2010/main" val="2288691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602E23-2F69-AC7A-3D9E-4E947384C841}"/>
              </a:ext>
            </a:extLst>
          </p:cNvPr>
          <p:cNvSpPr txBox="1"/>
          <p:nvPr/>
        </p:nvSpPr>
        <p:spPr>
          <a:xfrm>
            <a:off x="66502" y="0"/>
            <a:ext cx="6658494" cy="5878532"/>
          </a:xfrm>
          <a:prstGeom prst="rect">
            <a:avLst/>
          </a:prstGeom>
          <a:noFill/>
        </p:spPr>
        <p:txBody>
          <a:bodyPr wrap="square" rtlCol="0">
            <a:spAutoFit/>
          </a:bodyPr>
          <a:lstStyle/>
          <a:p>
            <a:r>
              <a:rPr lang="en-US" sz="1700" dirty="0"/>
              <a:t>If I clink the Link in the assignment while my server is running, and the html file is in my csc138 folder. I will load the html file in my browser and the html file contents will be printed on my console as </a:t>
            </a:r>
            <a:r>
              <a:rPr lang="en-US" dirty="0"/>
              <a:t>shown below.</a:t>
            </a:r>
          </a:p>
          <a:p>
            <a:r>
              <a:rPr lang="en-US" dirty="0"/>
              <a:t>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If I delete the default IP address and type in my own IP address the same thing will happen. The html file will load in my browser and the contents of the html file will be printed in my console as </a:t>
            </a:r>
            <a:r>
              <a:rPr lang="en-US" sz="1700" dirty="0"/>
              <a:t>shown below</a:t>
            </a:r>
            <a:r>
              <a:rPr lang="en-US" dirty="0"/>
              <a:t> below.</a:t>
            </a:r>
          </a:p>
        </p:txBody>
      </p:sp>
      <p:pic>
        <p:nvPicPr>
          <p:cNvPr id="6" name="Picture 5">
            <a:extLst>
              <a:ext uri="{FF2B5EF4-FFF2-40B4-BE49-F238E27FC236}">
                <a16:creationId xmlns:a16="http://schemas.microsoft.com/office/drawing/2014/main" id="{2E6C615B-65B7-5108-7457-3472C80CEE14}"/>
              </a:ext>
            </a:extLst>
          </p:cNvPr>
          <p:cNvPicPr>
            <a:picLocks noChangeAspect="1"/>
          </p:cNvPicPr>
          <p:nvPr/>
        </p:nvPicPr>
        <p:blipFill rotWithShape="1">
          <a:blip r:embed="rId2"/>
          <a:srcRect l="27394" r="36606" b="4101"/>
          <a:stretch/>
        </p:blipFill>
        <p:spPr>
          <a:xfrm>
            <a:off x="66502" y="878503"/>
            <a:ext cx="6778531" cy="3693497"/>
          </a:xfrm>
          <a:prstGeom prst="rect">
            <a:avLst/>
          </a:prstGeom>
        </p:spPr>
      </p:pic>
      <p:pic>
        <p:nvPicPr>
          <p:cNvPr id="8" name="Picture 7">
            <a:extLst>
              <a:ext uri="{FF2B5EF4-FFF2-40B4-BE49-F238E27FC236}">
                <a16:creationId xmlns:a16="http://schemas.microsoft.com/office/drawing/2014/main" id="{AD84A89B-9B9D-C916-6129-2CC051725C27}"/>
              </a:ext>
            </a:extLst>
          </p:cNvPr>
          <p:cNvPicPr>
            <a:picLocks noChangeAspect="1"/>
          </p:cNvPicPr>
          <p:nvPr/>
        </p:nvPicPr>
        <p:blipFill rotWithShape="1">
          <a:blip r:embed="rId3"/>
          <a:srcRect l="27222" r="36445" b="3172"/>
          <a:stretch/>
        </p:blipFill>
        <p:spPr>
          <a:xfrm>
            <a:off x="0" y="5514408"/>
            <a:ext cx="6658494" cy="3629592"/>
          </a:xfrm>
          <a:prstGeom prst="rect">
            <a:avLst/>
          </a:prstGeom>
        </p:spPr>
      </p:pic>
    </p:spTree>
    <p:extLst>
      <p:ext uri="{BB962C8B-B14F-4D97-AF65-F5344CB8AC3E}">
        <p14:creationId xmlns:p14="http://schemas.microsoft.com/office/powerpoint/2010/main" val="2039772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A8B8201-07FE-51C1-3186-D11AFAEB7B2C}"/>
              </a:ext>
            </a:extLst>
          </p:cNvPr>
          <p:cNvPicPr>
            <a:picLocks noChangeAspect="1"/>
          </p:cNvPicPr>
          <p:nvPr/>
        </p:nvPicPr>
        <p:blipFill rotWithShape="1">
          <a:blip r:embed="rId2"/>
          <a:srcRect l="27445" t="2741" r="36444"/>
          <a:stretch/>
        </p:blipFill>
        <p:spPr>
          <a:xfrm>
            <a:off x="66502" y="5736171"/>
            <a:ext cx="6080298" cy="3407829"/>
          </a:xfrm>
          <a:prstGeom prst="rect">
            <a:avLst/>
          </a:prstGeom>
        </p:spPr>
      </p:pic>
      <p:pic>
        <p:nvPicPr>
          <p:cNvPr id="7" name="Picture 6">
            <a:extLst>
              <a:ext uri="{FF2B5EF4-FFF2-40B4-BE49-F238E27FC236}">
                <a16:creationId xmlns:a16="http://schemas.microsoft.com/office/drawing/2014/main" id="{950C65FC-5F75-E832-3F98-F4AEBCFCB671}"/>
              </a:ext>
            </a:extLst>
          </p:cNvPr>
          <p:cNvPicPr>
            <a:picLocks noChangeAspect="1"/>
          </p:cNvPicPr>
          <p:nvPr/>
        </p:nvPicPr>
        <p:blipFill rotWithShape="1">
          <a:blip r:embed="rId3"/>
          <a:srcRect l="27555" r="36334"/>
          <a:stretch/>
        </p:blipFill>
        <p:spPr>
          <a:xfrm>
            <a:off x="66502" y="1043730"/>
            <a:ext cx="6791498" cy="3846933"/>
          </a:xfrm>
          <a:prstGeom prst="rect">
            <a:avLst/>
          </a:prstGeom>
        </p:spPr>
      </p:pic>
      <p:sp>
        <p:nvSpPr>
          <p:cNvPr id="8" name="TextBox 7">
            <a:extLst>
              <a:ext uri="{FF2B5EF4-FFF2-40B4-BE49-F238E27FC236}">
                <a16:creationId xmlns:a16="http://schemas.microsoft.com/office/drawing/2014/main" id="{025A9EC9-DE9A-9303-3DB9-B04395111A79}"/>
              </a:ext>
            </a:extLst>
          </p:cNvPr>
          <p:cNvSpPr txBox="1"/>
          <p:nvPr/>
        </p:nvSpPr>
        <p:spPr>
          <a:xfrm>
            <a:off x="66502" y="0"/>
            <a:ext cx="6658494" cy="6063198"/>
          </a:xfrm>
          <a:prstGeom prst="rect">
            <a:avLst/>
          </a:prstGeom>
          <a:noFill/>
        </p:spPr>
        <p:txBody>
          <a:bodyPr wrap="square" rtlCol="0">
            <a:spAutoFit/>
          </a:bodyPr>
          <a:lstStyle/>
          <a:p>
            <a:r>
              <a:rPr lang="en-US" sz="1700" dirty="0"/>
              <a:t>If I clink the Link in the assignment while my server is running, and the html file is not my csc138 folder. I will load 404 not found in my internet browser as shown below. And the 404 not found html contents will print in my console. As shown below.</a:t>
            </a:r>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600" dirty="0"/>
          </a:p>
          <a:p>
            <a:r>
              <a:rPr lang="en-US" sz="1600" dirty="0"/>
              <a:t>If I delete the default IP address and type in my own IP address the same thing will happen. I will load 404 not found in my internet browser and the 404 not found html contents will print in my console. As shown below.</a:t>
            </a:r>
          </a:p>
          <a:p>
            <a:endParaRPr lang="en-US" dirty="0"/>
          </a:p>
        </p:txBody>
      </p:sp>
    </p:spTree>
    <p:extLst>
      <p:ext uri="{BB962C8B-B14F-4D97-AF65-F5344CB8AC3E}">
        <p14:creationId xmlns:p14="http://schemas.microsoft.com/office/powerpoint/2010/main" val="2716639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4D6F03-99E7-D11A-4B84-13669B89C30D}"/>
              </a:ext>
            </a:extLst>
          </p:cNvPr>
          <p:cNvSpPr txBox="1"/>
          <p:nvPr/>
        </p:nvSpPr>
        <p:spPr>
          <a:xfrm>
            <a:off x="66502" y="0"/>
            <a:ext cx="6658494" cy="6386364"/>
          </a:xfrm>
          <a:prstGeom prst="rect">
            <a:avLst/>
          </a:prstGeom>
          <a:noFill/>
        </p:spPr>
        <p:txBody>
          <a:bodyPr wrap="square" rtlCol="0">
            <a:spAutoFit/>
          </a:bodyPr>
          <a:lstStyle/>
          <a:p>
            <a:r>
              <a:rPr lang="en-US" sz="1700" dirty="0"/>
              <a:t>If I run the client python code and the index html file is in my csc 138 folder. It the contents of the html file will print to my console as shown below. </a:t>
            </a:r>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endParaRPr lang="en-US" sz="1700" dirty="0"/>
          </a:p>
          <a:p>
            <a:r>
              <a:rPr lang="en-US" sz="1700" dirty="0"/>
              <a:t>If I run the client python code and the index html file is not in my csc 138 folder. It print the contents of an empty 404 not found html file to the console as shown below.</a:t>
            </a:r>
          </a:p>
          <a:p>
            <a:endParaRPr lang="en-US" sz="1700" dirty="0"/>
          </a:p>
          <a:p>
            <a:endParaRPr lang="en-US" sz="1700" dirty="0"/>
          </a:p>
          <a:p>
            <a:endParaRPr lang="en-US" dirty="0"/>
          </a:p>
        </p:txBody>
      </p:sp>
      <p:pic>
        <p:nvPicPr>
          <p:cNvPr id="6" name="Picture 5">
            <a:extLst>
              <a:ext uri="{FF2B5EF4-FFF2-40B4-BE49-F238E27FC236}">
                <a16:creationId xmlns:a16="http://schemas.microsoft.com/office/drawing/2014/main" id="{8960A0BB-E164-3501-ED37-92AD7FC945D6}"/>
              </a:ext>
            </a:extLst>
          </p:cNvPr>
          <p:cNvPicPr>
            <a:picLocks noChangeAspect="1"/>
          </p:cNvPicPr>
          <p:nvPr/>
        </p:nvPicPr>
        <p:blipFill rotWithShape="1">
          <a:blip r:embed="rId2"/>
          <a:srcRect l="27152" t="2593" r="36849"/>
          <a:stretch/>
        </p:blipFill>
        <p:spPr>
          <a:xfrm>
            <a:off x="0" y="877163"/>
            <a:ext cx="6849033" cy="3790604"/>
          </a:xfrm>
          <a:prstGeom prst="rect">
            <a:avLst/>
          </a:prstGeom>
        </p:spPr>
      </p:pic>
      <p:pic>
        <p:nvPicPr>
          <p:cNvPr id="8" name="Picture 7">
            <a:extLst>
              <a:ext uri="{FF2B5EF4-FFF2-40B4-BE49-F238E27FC236}">
                <a16:creationId xmlns:a16="http://schemas.microsoft.com/office/drawing/2014/main" id="{C5EEB97C-4497-343A-990C-218C6EEA9CEF}"/>
              </a:ext>
            </a:extLst>
          </p:cNvPr>
          <p:cNvPicPr>
            <a:picLocks noChangeAspect="1"/>
          </p:cNvPicPr>
          <p:nvPr/>
        </p:nvPicPr>
        <p:blipFill rotWithShape="1">
          <a:blip r:embed="rId3"/>
          <a:srcRect l="27758" r="36849"/>
          <a:stretch/>
        </p:blipFill>
        <p:spPr>
          <a:xfrm>
            <a:off x="0" y="5493435"/>
            <a:ext cx="6309360" cy="3646249"/>
          </a:xfrm>
          <a:prstGeom prst="rect">
            <a:avLst/>
          </a:prstGeom>
        </p:spPr>
      </p:pic>
    </p:spTree>
    <p:extLst>
      <p:ext uri="{BB962C8B-B14F-4D97-AF65-F5344CB8AC3E}">
        <p14:creationId xmlns:p14="http://schemas.microsoft.com/office/powerpoint/2010/main" val="24278501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83</TotalTime>
  <Words>322</Words>
  <Application>Microsoft Office PowerPoint</Application>
  <PresentationFormat>On-screen Show (4:3)</PresentationFormat>
  <Paragraphs>72</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Ruben Ortega</dc:creator>
  <cp:lastModifiedBy>Ruben Ortega</cp:lastModifiedBy>
  <cp:revision>2</cp:revision>
  <dcterms:created xsi:type="dcterms:W3CDTF">2023-10-10T06:53:43Z</dcterms:created>
  <dcterms:modified xsi:type="dcterms:W3CDTF">2023-10-10T08:17:30Z</dcterms:modified>
</cp:coreProperties>
</file>

<file path=docProps/thumbnail.jpeg>
</file>